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4" r:id="rId6"/>
    <p:sldId id="272" r:id="rId7"/>
    <p:sldId id="299" r:id="rId8"/>
    <p:sldId id="265" r:id="rId9"/>
    <p:sldId id="268" r:id="rId10"/>
    <p:sldId id="300" r:id="rId11"/>
    <p:sldId id="270" r:id="rId12"/>
    <p:sldId id="262" r:id="rId13"/>
    <p:sldId id="260" r:id="rId14"/>
    <p:sldId id="261" r:id="rId15"/>
    <p:sldId id="263" r:id="rId16"/>
    <p:sldId id="275" r:id="rId17"/>
    <p:sldId id="276" r:id="rId18"/>
    <p:sldId id="277" r:id="rId19"/>
    <p:sldId id="278" r:id="rId20"/>
    <p:sldId id="279" r:id="rId21"/>
    <p:sldId id="280" r:id="rId22"/>
    <p:sldId id="281" r:id="rId23"/>
    <p:sldId id="282" r:id="rId24"/>
    <p:sldId id="283" r:id="rId25"/>
    <p:sldId id="285" r:id="rId26"/>
    <p:sldId id="286" r:id="rId27"/>
    <p:sldId id="287" r:id="rId28"/>
    <p:sldId id="288" r:id="rId29"/>
    <p:sldId id="284" r:id="rId30"/>
    <p:sldId id="289" r:id="rId31"/>
    <p:sldId id="290" r:id="rId32"/>
    <p:sldId id="291" r:id="rId33"/>
    <p:sldId id="292" r:id="rId34"/>
    <p:sldId id="301" r:id="rId35"/>
    <p:sldId id="293" r:id="rId36"/>
    <p:sldId id="294" r:id="rId37"/>
    <p:sldId id="295" r:id="rId38"/>
    <p:sldId id="296" r:id="rId39"/>
    <p:sldId id="297" r:id="rId40"/>
    <p:sldId id="298" r:id="rId41"/>
    <p:sldId id="302"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1503" autoAdjust="0"/>
  </p:normalViewPr>
  <p:slideViewPr>
    <p:cSldViewPr snapToGrid="0">
      <p:cViewPr varScale="1">
        <p:scale>
          <a:sx n="75" d="100"/>
          <a:sy n="75"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33:24.665"/>
    </inkml:context>
    <inkml:brush xml:id="br0">
      <inkml:brushProperty name="width" value="0.05" units="cm"/>
      <inkml:brushProperty name="height" value="0.05" units="cm"/>
    </inkml:brush>
  </inkml:definitions>
  <inkml:trace contextRef="#ctx0" brushRef="#br0">147 1 24575,'68'9'0,"-55"-6"0,-13-3 0,0 0 0,0 0 0,0 0 0,0 0 0,0 0 0,0 0 0,0 0 0,0 0 0,0 1 0,0-1 0,0 0 0,0 0 0,0 0 0,0 0 0,0 0 0,0 0 0,0 0 0,0 0 0,0 1 0,0-1 0,0 0 0,0 0 0,0 0 0,0 0 0,0 0 0,0 0 0,0 0 0,0 1 0,0-1 0,0 0 0,0 0 0,0 0 0,0 0 0,0 0 0,0 0 0,0 0 0,0 0 0,0 1 0,0-1 0,0 0 0,0 0 0,0 0 0,0 0 0,0 0 0,0 0 0,-1 0 0,1 0 0,0 0 0,0 0 0,0 0 0,0 0 0,0 0 0,0 0 0,0 0 0,0 0 0,0 0 0,0 0 0,-1 0 0,-21 9 0,-20 0 0,-59 18 0,101-27 0,0 0 0,0 0 0,0 0 0,0 0 0,0 0 0,0 0 0,0 1 0,0-1 0,0 0 0,0 0 0,0 0 0,0 0 0,0 0 0,0 0 0,0 0 0,0 0 0,0 1 0,0-1 0,0 0 0,0 0 0,0 0 0,0 0 0,0 0 0,0 0 0,0 0 0,0 0 0,0 1 0,0-1 0,0 0 0,0 0 0,0 0 0,0 0 0,0 0 0,0 0 0,0 0 0,0 0 0,0 0 0,0 0 0,0 0 0,0 0 0,0 1 0,15 1 0,21 0 0,64-3 0,-99 1 0,0 0 0,-1 0 0,1 1 0,0-1 0,0 0 0,0 0 0,0 1 0,-1-1 0,1 1 0,0-1 0,0 1 0,-1 0 0,1-1 0,0 1 0,-1 0 0,1 0 0,0-1 0,-1 1 0,1 2 0,0-2 0,0 0 0,-1 0 0,1 0 0,0 0 0,0 0 0,0 0 0,-1 0 0,1-1 0,0 1 0,0 0 0,0-1 0,0 1 0,1 0 0,16 3 0,0-1 0,1-1 0,-1-2 0,28-3 0,-19 2 0,136-9 0,-195 14 0,-52 15 0,100-25 0,11-6 0,-41 8 0,-69 4 0,-26-3 0,87-5 0,17 2 0,14 0 0,24 0 0,1 2 0,64 5 0,-50 0 0,-36-1 0,-19 1 0,-22-1 0,-25 1 0,-83-4 0,124 0 0,13 3 0,0-1 0,0 1 0,0 0 0,0 0 0,0 0 0,0 0 0,0 0 0,0 0 0,0-1 0,0 1 0,0 0 0,0 0 0,0 0 0,0 0 0,0 0 0,0 0 0,0-1 0,0 1 0,0 0 0,0 0 0,0 0 0,0 0 0,0 0 0,0-1 0,0 1 0,0 0 0,0 0 0,0 0 0,1 0 0,-1 0 0,0 0 0,0 0 0,0 0 0,0-1 0,0 1 0,0 0 0,0 0 0,0 0 0,0 0 0,0 0 0,0 0 0,1 0 0,-1 0 0,0 0 0,0 0 0,0 0 0,0 0 0,0 0 0,0 0 0,0 0 0,0 0 0,1 0 0,22-7 0,148-4 0,-216 8 0,44 1 0,6-1 0,5-2 0,29-1 0,-1 1 0,77 6 0,-40 1 0,-72-2 0,-1 0 0,1 0 0,0 0 0,-1 1 0,1-1 0,-1 1 0,1 0 0,0 0 0,-1 0 0,1 0 0,-1 1 0,1-1 0,-1 1 0,0 0 0,4 4 0,-4-5 0,-1 0 0,1 0 0,-1 0 0,1 0 0,-1 0 0,1-1 0,0 1 0,0-1 0,2 1 0,11 5 0,-15-6 0,0 1 0,0-1 0,0 1 0,0-1 0,0 1 0,0-1 0,0 0 0,0 1 0,0-1 0,-1 1 0,1-1 0,0 1 0,0-1 0,0 0 0,-1 1 0,1-1 0,0 0 0,0 1 0,0-1 0,-1 0 0,1 1 0,0-1 0,-1 0 0,1 0 0,0 1 0,-1-1 0,1 0 0,0 0 0,0 0 0,-1 0 0,1 1 0,-1-1 0,-12 8 0,13-8 0,-19 9 0,-25 8 0,-9 4 0,53-21 0,0 0 0,0 0 0,0 0 0,0 0 0,0 0 0,0 0 0,0 0 0,0 0 0,0 1 0,0-1 0,0 0 0,0 0 0,0 0 0,0 0 0,0 0 0,0 0 0,0 0 0,0 1 0,0-1 0,0 0 0,0 0 0,0 0 0,0 0 0,0 0 0,0 0 0,0 0 0,0 1 0,0-1 0,0 0 0,0 0 0,0 0 0,0 0 0,0 0 0,0 0 0,0 0 0,0 0 0,0 0 0,0 1 0,0-1 0,0 0 0,0 0 0,-1 0 0,1 0 0,0 0 0,0 0 0,0 0 0,0 0 0,0 0 0,0 0 0,0 0 0,0 0 0,0 0 0,0 0 0,0 0 0,-1 0 0,1 0 0,0 0 0,0 0 0,0 0 0,0 0 0,0 0 0,0 0 0,0 0 0,0 0 0,0 0 0,9 3 0,15-1 0,11-3 0,-18 0 0,35 5 0,-52-4 0,0 0 0,0-1 0,1 1 0,-1 0 0,0 0 0,1 0 0,-1 0 0,0 1 0,1-1 0,-1 0 0,0 0 0,1 0 0,-1 0 0,0 0 0,0 0 0,1 1 0,-1-1 0,0 0 0,1 0 0,-1 1 0,0-1 0,0 0 0,1 1 0,-1-1 0,0 0 0,0 1 0,0-1 0,1 1 0,-8 5 0,-17 3 0,-8-4 0,-54-2 0,152-8 0,24-1 0,-89 6 0,0 0 0,0 0 0,0 0 0,-1 0 0,1 0 0,0 0 0,0 0 0,-1 1 0,1-1 0,0 0 0,0 1 0,-1-1 0,1 0 0,0 1 0,0 0 0,-1-1 0,1 1 0,0 1 0,-1-2 0,1 1 0,-1-1 0,0 1 0,0-1 0,0 1 0,0-1 0,0 1 0,0-1 0,0 1 0,-1-1 0,1 1 0,0 0 0,0-1 0,0 1 0,0-1 0,0 1 0,-1-1 0,1 0 0,0 1 0,0-1 0,-1 1 0,1-1 0,0 1 0,0-1 0,-1 1 0,-28 29 0,22-24 0,3-1 0,-1 1 0,0 0 0,1 0 0,0 1 0,-4 6 0,7-10 0,0-1 0,-1 1 0,1-1 0,0 1 0,0-1 0,0 1 0,0 0 0,1 0 0,-1 0 0,1-1 0,-1 1 0,1 0 0,-1 0 0,1 0 0,0 0 0,0 0 0,1 6 0,-1-8 0,1 0 0,-1 0 0,1 0 0,-1 0 0,1 0 0,0-1 0,-1 1 0,1 0 0,0 0 0,-1-1 0,1 1 0,0-1 0,0 1 0,-1-1 0,1 1 0,0-1 0,0 0 0,0 1 0,0-1 0,-1 0 0,1 0 0,0 0 0,1 0 0,26 0 0,-21-1 0,7 1 0,-2 0 0,-24-2 0,10 2 0,0 0 0,1 0 0,-1 0 0,1-1 0,-1 1 0,1 0 0,-1-1 0,1 0 0,-1 0 0,1 1 0,-1-1 0,1 0 0,0-1 0,-1 1 0,1 0 0,0 0 0,-1-1 0,0-1 0,2 2 0,-1-1 0,1 1 0,0-1 0,0 1 0,0 0 0,-1-1 0,1 1 0,0-1 0,0 1 0,0 0 0,1-1 0,-1 1 0,0-1 0,0 1 0,0 0 0,1-1 0,-1 1 0,1 0 0,-1-1 0,0 1 0,1 0 0,0 0 0,-1 0 0,1-1 0,-1 1 0,1 0 0,0 0 0,1-1 0,4-6 0,4-7 0,-10 15 0,0 0 0,0-1 0,0 1 0,0 0 0,0-1 0,0 1 0,0 0 0,0-1 0,0 1 0,0 0 0,0-1 0,0 1 0,0 0 0,0-1 0,0 1 0,0 0 0,0-1 0,0 1 0,0 0 0,-1-1 0,1 1 0,0 0 0,0 0 0,0-1 0,0 1 0,-1 0 0,1 0 0,0-1 0,0 1 0,0 0 0,-1 0 0,1 0 0,0 0 0,0 0 0,0-1 0,-1 1 0,1 0 0,0 0 0,0 0 0,-1 0 0,1 0 0,0 0 0,0 0 0,-1 0 0,1 0 0,0 0 0,0 0 0,-1 0 0,1 0 0,0 1 0,-18-4 0,-29 3 0,30 1 0,0-2 0,-23-4 0,-47-15 0,87 20 0,0 0 0,1 0 0,-1 0 0,0 0 0,0 0 0,0 0 0,0 0 0,0 0 0,0 0 0,0-1 0,0 1 0,0 0 0,0 0 0,0 0 0,0 0 0,0 0 0,0 0 0,0 0 0,0-1 0,1 1 0,-1 0 0,0 0 0,0 0 0,0 0 0,0 0 0,0 0 0,0-1 0,0 1 0,0 0 0,0 0 0,0 0 0,0 0 0,0 0 0,-1 0 0,1 0 0,0-1 0,0 1 0,0 0 0,0 0 0,0 0 0,0 0 0,0 0 0,0 0 0,0 0 0,0 0 0,0-1 0,0 1 0,0 0 0,0 0 0,0 0 0,0 0 0,-1 0 0,1 0 0,0 0 0,0 0 0,0 0 0,0 0 0,0 0 0,0 0 0,0 0 0,0 0 0,0 0 0,0 0 0,-1 0 0,1 0 0,1-3 0,-10 2 0,-423 3 0,417-3 0,8 1 0,-1 0 0,0-1 0,1-1 0,-1 0 0,1 0 0,-12-6 0,19 8 0,0 0 0,0 0 0,-1 0 0,1 0 0,0 0 0,0-1 0,-1 1 0,1 0 0,0 0 0,0 0 0,-1 0 0,1-1 0,0 1 0,0 0 0,0 0 0,-1 0 0,1-1 0,0 1 0,0 0 0,0 0 0,0-1 0,-1 1 0,1 0 0,0-1 0,0 1 0,0 0 0,0-1 0,0 1 0,0 0 0,0-1 0,0 1 0,0-1 0,0 1 0,0 0 0,0-1 0,0 1 0,0 0 0,0-1 0,0 1 0,0 0 0,0-1 0,0 1 0,0 0 0,0-1 0,0 1 0,0 0 0,0-1 0,0 1 0,1 0 0,-1-1 0,0 1 0,0 0 0,0 0 0,1-1 0,-1 1 0,0 0 0,0 0 0,0-1 0,1 1 0,-1 0 0,0 0 0,0 0 0,1 0 0,-1 0 0,0-1 0,0 1 0,1 0 0,17-10 0,11 3 0,-1 2 0,1 1 0,35 2 0,-1 0 0,-31-5 0,-49 11 0,-1-1 0,1-1 0,-22-1 0,34-1 0,0 0 0,1 1 0,-1 0 0,0 0 0,1 0 0,-1 1 0,1 0 0,-1 0 0,-6 5 0,10-6 0,-1 0 0,1 0 0,-1 0 0,0 0 0,1 1 0,0-1 0,-1 1 0,1-1 0,0 1 0,-1 0 0,1 0 0,0-1 0,0 1 0,0 0 0,0 1 0,0-1 0,0 0 0,1 0 0,-1 0 0,0 1 0,1-1 0,-1 1 0,1-1 0,0 0 0,0 1 0,-1-1 0,1 1 0,1 2 0,-1-3 0,1 0 0,-1 1 0,1-1 0,0 0 0,0-1 0,0 1 0,0 0 0,0 0 0,0 0 0,0-1 0,0 1 0,1-1 0,-1 0 0,0 1 0,1-1 0,-1 0 0,1 0 0,-1 0 0,1 0 0,-1 0 0,1-1 0,-1 1 0,3 0 0,6 2 0,1 0 0,14 1 0,-18-4 0,10 1 0,-14-1 0,1-1 0,-1 1 0,1 0 0,-1 1 0,1 0 0,0-1 0,-1 1 0,1 1 0,-1-1 0,5 3 0,-8-3 0,0-1 0,0 1 0,0-1 0,1 1 0,-1-1 0,0 1 0,0-1 0,0 1 0,0-1 0,0 1 0,0 0 0,0-1 0,0 1 0,0-1 0,0 1 0,0-1 0,0 1 0,0-1 0,0 1 0,0-1 0,-1 1 0,1-1 0,0 1 0,0-1 0,0 1 0,0-1 0,-1 1 0,1-1 0,0 0 0,0 1 0,-1-1 0,1 0 0,0 1 0,-1-1 0,1 0 0,-1 1 0,-4 9 0,5-10 0,0 1 0,0-1 0,0 0 0,0 0 0,0 1 0,1-1 0,-1 0 0,0 0 0,0 1 0,0-1 0,0 0 0,0 0 0,0 1 0,0-1 0,0 0 0,0 0 0,0 1 0,1-1 0,-1 0 0,0 0 0,0 0 0,0 1 0,0-1 0,0 0 0,1 0 0,-1 0 0,0 0 0,0 0 0,0 0 0,0 1 0,1-1 0,-1 0 0,0 0 0,0 0 0,0 0 0,1 0 0,-1 0 0,0 0 0,0 0 0,10 1 0,-1 0 0,1-1 0,-1 0 0,1-1 0,14-4 0,8 0 0,-36 6 0,-32 11 0,34-12 0,1 1 0,-1-1 0,0 1 0,0-1 0,0 0 0,0 0 0,0 0 0,0-1 0,0 1 0,0-1 0,0 1 0,0-1 0,1 0 0,-1 0 0,0 0 0,-3-3 0,4 3 0,1 0 0,-1 0 0,1-1 0,-1 1 0,1 0 0,-1 0 0,1-1 0,-1 1 0,1-1 0,0 1 0,-1 0 0,1-1 0,0 1 0,0-1 0,0 1 0,0-1 0,0-1 0,0 2 0,0 0 0,0-1 0,1 1 0,-1 0 0,-1 0 0,1 0 0,0 0 0,0 0 0,0 0 0,0 0 0,0 0 0,-1 0 0,1 0 0,0 0 0,-1 0 0,1 0 0,-1 0 0,1 0 0,0 0 0,-1 0 0,0 0 0,1 0 0,-1 1 0,1-1 0,-1 0 0,0 1 0,1-1 0,-1 0 0,0 1 0,1-1 0,-1 1 0,0 0 0,-1-1 0,-4-2 0,-1 1 0,0 1 0,0 0 0,-12-1 0,-17-2 0,36 4 0,-1 0 0,1 0 0,0 0 0,-1 0 0,1 0 0,0 0 0,-1 0 0,1 0 0,0 0 0,-1-1 0,1 1 0,0 0 0,0 0 0,-1 0 0,1 0 0,0-1 0,-1 1 0,1 0 0,0-1 0,0 1 0,-1 0 0,1 0 0,0-1 0,0 1 0,0-1 0,-1 1 0,1 0 0,0-1 0,0 1 0,0-1 0,7-8 0,17-2 0,44-8 0,86-8 0,-153 26 0,-1 1 0,0 0 0,0 0 0,0 0 0,0 0 0,1-1 0,-1 1 0,0 0 0,0 0 0,0 0 0,1 0 0,-1 0 0,0 0 0,0 0 0,0 0 0,1 0 0,-1 0 0,0 0 0,0 0 0,0 0 0,1 0 0,-1 0 0,0 0 0,0 0 0,0 1 0,1-1 0,-1 0 0,0 0 0,0 0 0,0 0 0,1 0 0,-1 1 0,0-1 0,0 0 0,0 0 0,0 0 0,0 1 0,0-1 0,1 0 0,-1 1 0,-9 7 0,-17 7 0,1-5 0,-1-2 0,0-2 0,-27 2 0,117-27 0,66 7 0,-146 22 0,-16 4 0,-16 6 0,43-21 0,11-6 0,14-7 0,16 4 0,-66 28 0,-91 28 0,149-56 0,1 1 0,0 2 0,1 1 0,40 1 0,-70 5 0,0 0 0,0 0 0,0 0 0,0 1 0,0-1 0,0 0 0,0 0 0,0 0 0,0 0 0,0 1 0,0-1 0,0 0 0,0 0 0,0 0 0,0 0 0,0 1 0,0-1 0,0 0 0,0 0 0,0 0 0,0 0 0,0 0 0,0 1 0,0-1 0,0 0 0,0 0 0,0 0 0,0 0 0,0 1 0,0-1 0,0 0 0,0 0 0,0 0 0,0 0 0,1 0 0,-1 0 0,0 0 0,0 1 0,0-1 0,0 0 0,0 0 0,0 0 0,0 0 0,0 0 0,1 0 0,-1 0 0,0 0 0,0 0 0,0 0 0,0 0 0,0 0 0,0 0 0,1 0 0,-1 0 0,0 0 0,0 0 0,0 0 0,0 0 0,0 0 0,0 0 0,-13 13 0,-3 5 0,16-18 0,0 1 0,0-1 0,0 1 0,0-1 0,0 1 0,0-1 0,1 1 0,-1-1 0,0 1 0,0-1 0,0 1 0,1-1 0,-1 0 0,0 1 0,1-1 0,-1 0 0,0 1 0,0-1 0,1 0 0,-1 1 0,0-1 0,1 0 0,-1 0 0,0 0 0,1 1 0,-1-1 0,1 0 0,-1 0 0,0 0 0,1 0 0,-1 0 0,0 0 0,1 0 0,0 0 0,16 3 0,-17-3 0,30 0 0,-24-1 0,0 0 0,0 1 0,0 0 0,1 1 0,-1 0 0,0 0 0,0 0 0,8 5 0,-13-5 0,-1-1 0,1 0 0,-1 0 0,0 1 0,1-1 0,-1 1 0,1-1 0,-1 0 0,0 1 0,1-1 0,-1 1 0,0-1 0,0 1 0,1 0 0,-1-1 0,0 1 0,0-1 0,1 1 0,-1 0 0,0-1 0,0 1 0,0-1 0,0 1 0,0 0 0,0-1 0,0 1 0,0 0 0,0-1 0,0 1 0,0 0 0,0-1 0,0 1 0,0 0 0,-1 0 0,1 0 0,0-1 0,0 1 0,0-1 0,0 1 0,0-1 0,0 1 0,0 0 0,0-1 0,0 1 0,0-1 0,0 1 0,0-1 0,0 1 0,0-1 0,0 1 0,0-1 0,0 1 0,0-1 0,0 1 0,1-1 0,-1 1 0,0-1 0,0 1 0,1-1 0,-1 1 0,0-1 0,0 1 0,1-1 0,-1 0 0,0 1 0,1-1 0,-1 0 0,0 1 0,1-1 0,-1 0 0,0 0 0,1 0 0,-1 1 0,0-1 0,1 0 0,-1 0 0,1 0 0,-1 0 0,0 0 0,1 0 0,0 0 0,5 1 0,0 0 0,0-1 0,0 0 0,0 0 0,0-1 0,0 0 0,0 0 0,0-1 0,9-4 0,-41 4 0,-2 4 0,12 0 0,0-1 0,-27-4 0,42 2 0,0 1 0,0 0 0,0 0 0,1-1 0,-1 1 0,0-1 0,0 1 0,0-1 0,1 1 0,-1-1 0,0 0 0,1 1 0,-1-1 0,0 0 0,1 0 0,-1 0 0,1 0 0,-1 0 0,1 0 0,-1 0 0,1 0 0,-1 0 0,1 0 0,0 0 0,-1 0 0,1 0 0,0 0 0,0-1 0,0 1 0,0 0 0,-1 0 0,1 0 0,0-1 0,1 1 0,-1 0 0,0 0 0,0 0 0,0-1 0,0 1 0,1 0 0,-1 0 0,0 0 0,1-2 0,0-1 0,1-1 0,-1 1 0,1-1 0,-1 1 0,1 0 0,0 0 0,0 0 0,0 0 0,5-6 0,3 0 0,1 1 0,16-11 0,3-2 0,-16 11 0,-8 7 0,1-1 0,-1 0 0,0-1 0,0 0 0,9-13 0,-15 19 0,0 0 0,0 0 0,0 0 0,1-1 0,-1 1 0,0 0 0,0 0 0,0 0 0,0 0 0,0 0 0,0-1 0,0 1 0,0 0 0,0 0 0,0 0 0,1 0 0,-1-1 0,0 1 0,0 0 0,0 0 0,0 0 0,0-1 0,0 1 0,0 0 0,0 0 0,0 0 0,0 0 0,0-1 0,0 1 0,0 0 0,0 0 0,0 0 0,0-1 0,-1 1 0,1 0 0,0 0 0,0 0 0,0 0 0,0-1 0,0 1 0,0 0 0,0 0 0,0 0 0,0 0 0,0 0 0,-1-1 0,-7-2 0,7 3 0,0 0 0,0 0 0,0-1 0,0 1 0,0 0 0,0-1 0,0 1 0,0-1 0,0 1 0,0-1 0,0 0 0,1 0 0,-2-1 0,1 1 0,1 0 0,0 0 0,-1 0 0,1 0 0,-1 0 0,1 0 0,-1 0 0,1 0 0,-1 1 0,1-1 0,-1 0 0,0 0 0,1 1 0,-1-1 0,0 0 0,1 1 0,-1-1 0,0 1 0,0-1 0,0 1 0,1 0 0,-1-1 0,0 1 0,0 0 0,0 0 0,1 0 0,-1 0 0,0 0 0,0 0 0,0 0 0,0 0 0,1 0 0,-1 1 0,0-1 0,0 0 0,0 1 0,1-1 0,-1 1 0,0-1 0,0 1 0,1 0 0,-1-1 0,0 1 0,1 0 0,-1 0 0,0 0 0,-4 5 0,-8 6 0,12-13 0,5-11 0,-1 7 0,5-13 0,-7 15 0,-7 9 0,-10 14 0,1-2 0,-18 30 0,57-62 0,1 0 0,-25 14 0,0-1 0,1 1 0,-1 0 0,0 0 0,1 0 0,-1 0 0,0 0 0,0 0 0,1 0 0,-1 0 0,0 0 0,1 0 0,-1 0 0,0 0 0,1 0 0,-1 0 0,0 0 0,1 1 0,-1-1 0,0 0 0,0 0 0,1 0 0,-1 1 0,0-1 0,1 0 0,-1 1 0,0 0 0,0 0 0,0 0 0,0 0 0,0 0 0,0 0 0,0-1 0,0 1 0,-1 0 0,1 0 0,0 0 0,0 0 0,-1 0 0,1 0 0,0 0 0,-1-1 0,1 1 0,0 0 0,-1 1 0,-9 13 0,8-13 0,1 0 0,-1 0 0,1 0 0,-1 1 0,1-1 0,0 0 0,0 1 0,0 0 0,0-1 0,0 1 0,-1 5 0,13-19 0,2-5 0,20-37 0,-12 20 0,-17 30 0,-5 11 0,-6 18 0,6-21 0,-1 4 0,-16 65 0,16-66 0,1-1 0,0 1 0,0 0 0,1 0 0,-1 0 0,1 0 0,1 12 0,-1-20 0,0 1 0,0 0 0,0-1 0,1 1 0,-1 0 0,0-1 0,0 1 0,0-1 0,0 1 0,1-1 0,-1 1 0,0 0 0,0-1 0,1 1 0,-1-1 0,0 1 0,1-1 0,-1 0 0,0 1 0,1-1 0,-1 1 0,1-1 0,-1 0 0,0 0 0,1 1 0,-1-1 0,1 0 0,-1 0 0,1 1 0,1-1 0,-1 0 0,1 0 0,0-1 0,-1 1 0,1 0 0,-1-1 0,1 1 0,-1-1 0,2-1 0,3-2 0,0 0 0,0 0 0,7-8 0,-6 3 0,1 0 0,-1 0 0,11-21 0,-26 52 0,7-17 0,-1 1 0,0-1 0,0 0 0,0 0 0,0 0 0,0-1 0,-5 8 0,12-36 0,-5 23 0,1-1 0,-1 1 0,0 0 0,0 0 0,1-1 0,-1 1 0,1 0 0,-1 0 0,1 0 0,-1 0 0,1 0 0,0 0 0,-1 0 0,1 0 0,0 0 0,-1 0 0,1 0 0,0 0 0,0 1 0,1-2 0,-3 9 0,1-6 0,0 0 0,0 0 0,-1 0 0,1 0 0,0 0 0,0-1 0,0 1 0,0 0 0,0 0 0,-1 0 0,1 0 0,1 0 0,-1 0 0,0 0 0,0 0 0,0 0 0,0 0 0,0 0 0,1 0 0,-1 0 0,0 0 0,0 0 0,1-1 0,-1 1 0,1 0 0,-1 0 0,0 0 0,1-1 0,0 2 0,0-2 0,1 0 0,-1 0 0,1 0 0,-1-1 0,0 1 0,1 0 0,-1-1 0,0 0 0,1 1 0,-1-1 0,0 0 0,0 0 0,1 0 0,-1 0 0,0 0 0,0 0 0,1-2 0,19-25 0,-20 28 0,3-9 0,0 1 0,0 0 0,0-1 0,0 0 0,3-16 0,-4 16 0,0 0 0,0 0 0,1 1 0,-1-1 0,9-13 0,-12 22 0,0 0 0,0 0 0,0-1 0,1 1 0,-1 0 0,0 0 0,0-1 0,0 1 0,0 0 0,0 0 0,1 0 0,-1-1 0,0 1 0,0 0 0,0 0 0,0 0 0,1 0 0,-1 0 0,0 0 0,0-1 0,0 1 0,1 0 0,-1 0 0,0 0 0,0 0 0,1 0 0,-1 0 0,0 0 0,0 0 0,0 0 0,1 0 0,-1 0 0,0 1 0,0-1 0,0 0 0,1 0 0,-1 0 0,0 0 0,0 1 0,4 13 0,-4 25 0,0-35 0,0-3 0,0 0 0,0 0 0,0 0 0,0-1 0,0 1 0,0 0 0,0 0 0,0 0 0,0 0 0,0 0 0,0 0 0,1 0 0,-1-1 0,0 1 0,1 0 0,-1 0 0,0 0 0,1-1 0,0 2 0,-1 1 0,-7 7 0,-12 17 0,-32 58 0,51-84 0,-1 0 0,1 0 0,-1 0 0,1 0 0,-1 0 0,1 0 0,-1 0 0,1 0 0,-1-1 0,0 1 0,1 0 0,-1-1 0,0 1 0,0 0 0,1-1 0,-1 1 0,0-1 0,0 0 0,1 1 0,-1-1 0,0 0 0,0 0 0,0 0 0,0 0 0,1 0 0,-1 0 0,0 0 0,0 0 0,0 0 0,0 0 0,0-1 0,-2-1 0,0-1 0,0 1 0,1-1 0,-1 0 0,1 0 0,0 0 0,-3-4 0,3 4 0,0 0 0,0 0 0,0 0 0,0 0 0,0 1 0,-1-1 0,1 1 0,-1 0 0,1 0 0,-5-2 0,-8 1 0,0 1 0,-1 1 0,0 1 0,1 1 0,-22 5 0,13-2 0,-24 7 0,38-7 0,0-1 0,-1-1 0,1 0 0,-1-1 0,1 0 0,-17-3 0,44-4 0,1 3 0,90-14 0,-87 12 0,-1-1 0,0-1 0,23-13 0,-64 25 0,1-1 0,-26 1 0,46-5 0,-1 0 0,1 0 0,0 0 0,0 0 0,-1 0 0,1 0 0,0 0 0,0 0 0,-1 0 0,1 0 0,0 0 0,0 0 0,-1 0 0,1 0 0,0 0 0,0 0 0,-1-1 0,1 1 0,0 0 0,0 0 0,0 0 0,-1-1 0,1 1 0,0 0 0,0 0 0,0-1 0,0 1 0,-1 0 0,1-1 0,0 1 0,0 0 0,0 0 0,0-1 0,0 1 0,0 0 0,0-1 0,0 1 0,-1-1 0,1 1 0,1-1 0,-1 0 0,0 0 0,1 0 0,-1 0 0,1 0 0,-1 0 0,1 0 0,-1 1 0,1-1 0,0 0 0,-1 0 0,1 1 0,0-1 0,0 0 0,12-8 0,0 1 0,0 1 0,1 1 0,0 1 0,24-6 0,-23 8 0,0-2 0,1 0 0,-1-2 0,17-11 0,-32 18 0,0 0 0,1 1 0,-1-1 0,0 0 0,0 0 0,0-1 0,0 1 0,0 0 0,0 0 0,0 0 0,1 0 0,-1 0 0,0 0 0,0 0 0,0 0 0,0 0 0,0 0 0,0 0 0,0 0 0,0 0 0,1 0 0,-1-1 0,0 1 0,0 0 0,0 0 0,0 0 0,0 0 0,0 0 0,0 0 0,0-1 0,0 1 0,0 0 0,0 0 0,0 0 0,0 0 0,0 0 0,0-1 0,0 1 0,0 0 0,0 0 0,0 0 0,0 0 0,0-1 0,0 1 0,0 0 0,0 0 0,0 0 0,0 0 0,0 0 0,0-1 0,0 1 0,0 0 0,0 0 0,0 0 0,0 0 0,0 0 0,0 0 0,0-1 0,-1 1 0,-9-4 0,-14 2 0,2 1 0,-16-1 0,0 3 0,0 2 0,-59 15 0,114-25 0,-1-1 0,17-12 0,-15 9 0,23-10 0,-31 20 0,-12 7 0,-15 11 0,5-9 0,9-7 0,0 1 0,0-1 0,1 1 0,-1 0 0,1 0 0,-4 4 0,30-12 0,-7-4 0,-12 8 0,-1-1 0,0 1 0,1 0 0,-1 0 0,0 0 0,1 1 0,-1 0 0,6 0 0,-10 1 0,0 0 0,0 0 0,1 0 0,-1 0 0,0 0 0,0 0 0,0 0 0,0 0 0,0 0 0,1 0 0,-1 0 0,0 0 0,0 0 0,0 0 0,0 1 0,0-1 0,0 0 0,1 0 0,-1 0 0,0 0 0,0 0 0,0 0 0,0 0 0,0 1 0,0-1 0,0 0 0,0 0 0,0 0 0,1 0 0,-1 1 0,0-1 0,0 0 0,0 0 0,0 0 0,0 1 0,0-1 0,0 0 0,0 0 0,-3 9 0,-9 8 0,11-17 0,-64 73 0,-2 2 0,66-74 0,1-1 0,-1 1 0,0-1 0,1 1 0,-1 0 0,1-1 0,-1 1 0,1 0 0,0 0 0,-1-1 0,1 1 0,-1 0 0,1 0 0,0 0 0,-1 0 0,1 0 0,0 0 0,0 0 0,0 0 0,0 0 0,-1 0 0,1 0 0,0 0 0,0 0 0,0 1 0,1-1 0,-1 0 0,1 0 0,0-1 0,-1 1 0,1 0 0,-1 0 0,1-1 0,0 1 0,-1 0 0,1-1 0,0 1 0,-1-1 0,1 1 0,0-1 0,0 0 0,-1 1 0,1-1 0,1 0 0,7 2 0,-1-1 0,1 0 0,8-1 0,-15 0 0,70-9 0,-69 8 0,-5 0 0,-13-1 0,-26 0 0,-256 2 0,282-3 0,15 3 0,0 0 0,0-1 0,-1 1 0,1 0 0,0 0 0,0 0 0,0 0 0,0 0 0,0 0 0,0 0 0,0 0 0,0 0 0,0 0 0,-1-1 0,1 1 0,0 0 0,0 0 0,0 0 0,0 0 0,0 0 0,0-1 0,0 1 0,0 0 0,0 0 0,0 0 0,0 0 0,0 0 0,0-1 0,0 1 0,0 0 0,0 0 0,0 0 0,0 0 0,0-1 0,0 1 0,0 0 0,0 0 0,0 0 0,0 0 0,0-1 0,0 1 0,0 0 0,0 0 0,0 0 0,0 0 0,0 0 0,0-1 0,1 1 0,18-18 0,-16 16 0,107-69 0,-91 59 0,-18 12 0,-1 0 0,0 0 0,1 0 0,-1 0 0,0 0 0,1 0 0,-1 0 0,0-1 0,1 1 0,-1 0 0,0 0 0,1 0 0,-1-1 0,0 1 0,1 0 0,-1-1 0,0 1 0,0 0 0,1-1 0,-1 1 0,0-1 0,0 1 0,1 0 0,-1-1 0,0 1 0,0-1 0,0 0 0,-10 0 0,-19 6 0,2 2-682,-46 19-1,60-19-6143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for each socket when they connect to the server. Each socket represents a two way communication between server </a:t>
            </a:r>
            <a:r>
              <a:rPr lang="en-GB"/>
              <a:t>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8</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19</a:t>
            </a:fld>
            <a:endParaRPr lang="en-GB"/>
          </a:p>
        </p:txBody>
      </p:sp>
    </p:spTree>
    <p:extLst>
      <p:ext uri="{BB962C8B-B14F-4D97-AF65-F5344CB8AC3E}">
        <p14:creationId xmlns:p14="http://schemas.microsoft.com/office/powerpoint/2010/main" val="3750185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customXml" Target="../ink/ink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s>
</file>

<file path=ppt/slides/_rels/slide2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3.png"/><Relationship Id="rId4" Type="http://schemas.openxmlformats.org/officeDocument/2006/relationships/customXml" Target="../ink/ink8.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DDB3EC1-2717-9D35-F0EC-86D8CFE25807}"/>
              </a:ext>
            </a:extLst>
          </p:cNvPr>
          <p:cNvGrpSpPr/>
          <p:nvPr/>
        </p:nvGrpSpPr>
        <p:grpSpPr>
          <a:xfrm>
            <a:off x="4381204" y="3296557"/>
            <a:ext cx="1132590" cy="543599"/>
            <a:chOff x="3947872" y="5069599"/>
            <a:chExt cx="1724266" cy="590632"/>
          </a:xfrm>
        </p:grpSpPr>
        <p:pic>
          <p:nvPicPr>
            <p:cNvPr id="8" name="Picture 7">
              <a:extLst>
                <a:ext uri="{FF2B5EF4-FFF2-40B4-BE49-F238E27FC236}">
                  <a16:creationId xmlns:a16="http://schemas.microsoft.com/office/drawing/2014/main" id="{5D7B8FD0-8719-D8EF-EA6F-D058DF87E658}"/>
                </a:ext>
              </a:extLst>
            </p:cNvPr>
            <p:cNvPicPr>
              <a:picLocks noChangeAspect="1"/>
            </p:cNvPicPr>
            <p:nvPr/>
          </p:nvPicPr>
          <p:blipFill>
            <a:blip r:embed="rId4"/>
            <a:stretch>
              <a:fillRect/>
            </a:stretch>
          </p:blipFill>
          <p:spPr>
            <a:xfrm>
              <a:off x="3947872" y="5069599"/>
              <a:ext cx="1724266" cy="590632"/>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74B2396-236B-E915-81BF-3E480E16F63A}"/>
                    </a:ext>
                  </a:extLst>
                </p14:cNvPr>
                <p14:cNvContentPartPr/>
                <p14:nvPr/>
              </p14:nvContentPartPr>
              <p14:xfrm>
                <a:off x="4304910" y="5234700"/>
                <a:ext cx="433440" cy="119520"/>
              </p14:xfrm>
            </p:contentPart>
          </mc:Choice>
          <mc:Fallback xmlns="">
            <p:pic>
              <p:nvPicPr>
                <p:cNvPr id="9" name="Ink 8">
                  <a:extLst>
                    <a:ext uri="{FF2B5EF4-FFF2-40B4-BE49-F238E27FC236}">
                      <a16:creationId xmlns:a16="http://schemas.microsoft.com/office/drawing/2014/main" id="{774B2396-236B-E915-81BF-3E480E16F63A}"/>
                    </a:ext>
                  </a:extLst>
                </p:cNvPr>
                <p:cNvPicPr/>
                <p:nvPr/>
              </p:nvPicPr>
              <p:blipFill>
                <a:blip r:embed="rId6"/>
                <a:stretch>
                  <a:fillRect/>
                </a:stretch>
              </p:blipFill>
              <p:spPr>
                <a:xfrm>
                  <a:off x="4291759" y="5225326"/>
                  <a:ext cx="460290" cy="138659"/>
                </a:xfrm>
                <a:prstGeom prst="rect">
                  <a:avLst/>
                </a:prstGeom>
              </p:spPr>
            </p:pic>
          </mc:Fallback>
        </mc:AlternateContent>
      </p:gr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13F2-1F0A-1E3A-4006-0B06F5096851}"/>
              </a:ext>
            </a:extLst>
          </p:cNvPr>
          <p:cNvSpPr>
            <a:spLocks noGrp="1"/>
          </p:cNvSpPr>
          <p:nvPr>
            <p:ph type="title"/>
          </p:nvPr>
        </p:nvSpPr>
        <p:spPr/>
        <p:txBody>
          <a:bodyPr/>
          <a:lstStyle/>
          <a:p>
            <a:r>
              <a:rPr lang="en-GB" dirty="0"/>
              <a:t>Server side functions</a:t>
            </a:r>
          </a:p>
        </p:txBody>
      </p:sp>
      <p:sp>
        <p:nvSpPr>
          <p:cNvPr id="3" name="Content Placeholder 2">
            <a:extLst>
              <a:ext uri="{FF2B5EF4-FFF2-40B4-BE49-F238E27FC236}">
                <a16:creationId xmlns:a16="http://schemas.microsoft.com/office/drawing/2014/main" id="{478F7BF7-6839-61BD-0CB2-AEF6561C853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001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TotalTime>
  <Words>1226</Words>
  <Application>Microsoft Office PowerPoint</Application>
  <PresentationFormat>Widescreen</PresentationFormat>
  <Paragraphs>113</Paragraphs>
  <Slides>42</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Aptos Display</vt:lpstr>
      <vt:lpstr>Arial</vt:lpstr>
      <vt:lpstr>Office Theme</vt:lpstr>
      <vt:lpstr>Multiplayer web games</vt:lpstr>
      <vt:lpstr>Design</vt:lpstr>
      <vt:lpstr>Library</vt:lpstr>
      <vt:lpstr>What is a socket</vt:lpstr>
      <vt:lpstr>80 / 20 rule</vt:lpstr>
      <vt:lpstr>PowerPoint Presentation</vt:lpstr>
      <vt:lpstr>Server side functions</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8</cp:revision>
  <dcterms:created xsi:type="dcterms:W3CDTF">2024-12-01T00:12:41Z</dcterms:created>
  <dcterms:modified xsi:type="dcterms:W3CDTF">2024-12-01T18:39:40Z</dcterms:modified>
</cp:coreProperties>
</file>